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12ea9821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12ea9821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12ea9821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12ea9821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f12ea9821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f12ea9821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800"/>
              <a:t>opérateurs d'incrémentation &amp; décrémentation en js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os plan latéral d'une main poussant un bouton sur une table de mixage" id="73" name="Google Shape;73;p14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Incrémentation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" name="Google Shape;75;p14"/>
          <p:cNvSpPr txBox="1"/>
          <p:nvPr>
            <p:ph idx="2" type="body"/>
          </p:nvPr>
        </p:nvSpPr>
        <p:spPr>
          <a:xfrm>
            <a:off x="4939500" y="724200"/>
            <a:ext cx="3978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L'opérateur d'incrémentation (</a:t>
            </a:r>
            <a:r>
              <a:rPr lang="fr" sz="2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fr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 permet d'incrémenter (c'est-à-dire d'ajouter 1) à son opérande et de renvoyer une valeur qui est le résultat avant ou après la modification.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5371700" y="278450"/>
            <a:ext cx="2799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Post-incrément (suffixe)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4888250" y="1856275"/>
            <a:ext cx="3766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lt1"/>
                </a:solidFill>
              </a:rPr>
              <a:t>L'opérateur, s’il est placé après l'opérande (ex: i++), augmentera la valeur et renverra celle-ci</a:t>
            </a:r>
            <a:r>
              <a:rPr lang="fr" sz="2000">
                <a:solidFill>
                  <a:schemeClr val="lt1"/>
                </a:solidFill>
              </a:rPr>
              <a:t> </a:t>
            </a:r>
            <a:r>
              <a:rPr lang="fr" sz="2000">
                <a:solidFill>
                  <a:schemeClr val="lt1"/>
                </a:solidFill>
              </a:rPr>
              <a:t>avant l'incrément.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50" y="1828088"/>
            <a:ext cx="4319477" cy="148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/>
        </p:nvSpPr>
        <p:spPr>
          <a:xfrm>
            <a:off x="4888250" y="1856275"/>
            <a:ext cx="3766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lt1"/>
                </a:solidFill>
              </a:rPr>
              <a:t>L'opérateur, s’il est placé avant l'opérande (ex: ++i), augmentera la valeur et renverra celle-ci </a:t>
            </a:r>
            <a:r>
              <a:rPr lang="fr" sz="2000">
                <a:solidFill>
                  <a:schemeClr val="lt1"/>
                </a:solidFill>
              </a:rPr>
              <a:t>après</a:t>
            </a:r>
            <a:r>
              <a:rPr lang="fr" sz="2000">
                <a:solidFill>
                  <a:schemeClr val="lt1"/>
                </a:solidFill>
              </a:rPr>
              <a:t> l'incrémentation.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 rotWithShape="1">
          <a:blip r:embed="rId3">
            <a:alphaModFix/>
          </a:blip>
          <a:srcRect b="6129" l="1995" r="1590" t="0"/>
          <a:stretch/>
        </p:blipFill>
        <p:spPr>
          <a:xfrm>
            <a:off x="54150" y="1843550"/>
            <a:ext cx="4479176" cy="14564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5371700" y="278450"/>
            <a:ext cx="2799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Pre-incrément (prefixe)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os plan latéral d'une main poussant un bouton sur une table de mixage" id="94" name="Google Shape;94;p17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Décrémentation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17"/>
          <p:cNvSpPr txBox="1"/>
          <p:nvPr>
            <p:ph idx="2" type="body"/>
          </p:nvPr>
        </p:nvSpPr>
        <p:spPr>
          <a:xfrm>
            <a:off x="4939500" y="724200"/>
            <a:ext cx="3978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2400"/>
              <a:t>texte</a:t>
            </a:r>
            <a:endParaRPr sz="2400"/>
          </a:p>
        </p:txBody>
      </p:sp>
      <p:sp>
        <p:nvSpPr>
          <p:cNvPr id="97" name="Google Shape;97;p17"/>
          <p:cNvSpPr txBox="1"/>
          <p:nvPr>
            <p:ph idx="2" type="body"/>
          </p:nvPr>
        </p:nvSpPr>
        <p:spPr>
          <a:xfrm>
            <a:off x="4939500" y="724200"/>
            <a:ext cx="3978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L'opérateur de décrémentation (</a:t>
            </a:r>
            <a:r>
              <a:rPr lang="fr" sz="2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--</a:t>
            </a:r>
            <a:r>
              <a:rPr lang="fr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 permet de décrémenter (c'est-à-dire de soustraire 1) à son opérande et de renvoyer une valeur qui est le résultat avant ou après la modification (voir </a:t>
            </a:r>
            <a:r>
              <a:rPr lang="fr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précédemment</a:t>
            </a:r>
            <a:r>
              <a:rPr lang="fr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>
            <p:ph type="title"/>
          </p:nvPr>
        </p:nvSpPr>
        <p:spPr>
          <a:xfrm>
            <a:off x="474775" y="1624275"/>
            <a:ext cx="8389200" cy="24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Arial"/>
                <a:ea typeface="Arial"/>
                <a:cs typeface="Arial"/>
                <a:sym typeface="Arial"/>
              </a:rPr>
              <a:t>La pré-incrémentation (++i) est plus rapide que la post-incrémentation (i++) car la post-incrémentation conserve une copie de la valeur précédente et ajoute 1 à la valeur existante tandis que la pré-incrémentation ajoute simplement 1 sans conserver la valeur existante.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